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2" y="-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May 26,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made by </a:t>
            </a:r>
            <a:r>
              <a:rPr lang="en-US" dirty="0" err="1" smtClean="0"/>
              <a:t>quintin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for the 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ecosystem can be protected by a dam or a gate. </a:t>
            </a:r>
          </a:p>
          <a:p>
            <a:r>
              <a:rPr lang="en-US" sz="2800" dirty="0" smtClean="0"/>
              <a:t>The ecosystems can also be helped by people like the watershed alliance or the </a:t>
            </a:r>
            <a:r>
              <a:rPr lang="en-US" sz="2800" dirty="0" err="1" smtClean="0"/>
              <a:t>riverkeepers</a:t>
            </a:r>
            <a:r>
              <a:rPr lang="en-US" sz="2800" dirty="0" smtClean="0"/>
              <a:t>. 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556" y="2884049"/>
            <a:ext cx="5298601" cy="397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4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plants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2678" b="22678"/>
          <a:stretch>
            <a:fillRect/>
          </a:stretch>
        </p:blipFill>
        <p:spPr>
          <a:xfrm>
            <a:off x="0" y="4367741"/>
            <a:ext cx="9144000" cy="2490259"/>
          </a:xfrm>
        </p:spPr>
      </p:pic>
    </p:spTree>
    <p:extLst>
      <p:ext uri="{BB962C8B-B14F-4D97-AF65-F5344CB8AC3E}">
        <p14:creationId xmlns:p14="http://schemas.microsoft.com/office/powerpoint/2010/main" val="365403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fish live tomcod rainbow smelt </a:t>
            </a:r>
            <a:r>
              <a:rPr lang="en-US" sz="2800" dirty="0" smtClean="0"/>
              <a:t>and </a:t>
            </a:r>
            <a:r>
              <a:rPr lang="en-US" sz="2800" dirty="0"/>
              <a:t>A</a:t>
            </a:r>
            <a:r>
              <a:rPr lang="en-US" sz="2800" dirty="0" smtClean="0"/>
              <a:t>merican </a:t>
            </a:r>
            <a:r>
              <a:rPr lang="en-US" sz="2800" dirty="0" smtClean="0"/>
              <a:t>shad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00" y="2514600"/>
            <a:ext cx="4470400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0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ecosystem need more protection and care to the lake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663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90</TotalTime>
  <Words>59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ecosystem</vt:lpstr>
      <vt:lpstr>Information for the ecosystem</vt:lpstr>
      <vt:lpstr>plants</vt:lpstr>
      <vt:lpstr>Fish 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</dc:title>
  <dc:creator>Student</dc:creator>
  <cp:lastModifiedBy>Student</cp:lastModifiedBy>
  <cp:revision>6</cp:revision>
  <dcterms:created xsi:type="dcterms:W3CDTF">2016-05-24T13:33:55Z</dcterms:created>
  <dcterms:modified xsi:type="dcterms:W3CDTF">2016-05-26T13:57:17Z</dcterms:modified>
</cp:coreProperties>
</file>